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3124200"/>
            <a:ext cx="103822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92885"/>
            <a:ext cx="116395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1135" y="5595620"/>
            <a:ext cx="188214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533525"/>
            <a:ext cx="116300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5" y="1466215"/>
            <a:ext cx="400812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3640" y="3460750"/>
            <a:ext cx="224980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1130" y="4453255"/>
            <a:ext cx="265620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" y="1320800"/>
            <a:ext cx="117252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45" y="4304665"/>
            <a:ext cx="1180147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03825" y="2241550"/>
            <a:ext cx="157861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" y="1157605"/>
            <a:ext cx="98774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" y="2787015"/>
            <a:ext cx="114871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468120"/>
            <a:ext cx="116109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41210" y="1296670"/>
            <a:ext cx="213614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0450" y="4330700"/>
            <a:ext cx="279717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24000"/>
            <a:ext cx="11677650" cy="3810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180705" y="1637030"/>
            <a:ext cx="177800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9655" y="4660900"/>
            <a:ext cx="20516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33195"/>
            <a:ext cx="115824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01795" y="1268095"/>
            <a:ext cx="182499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1730" y="4538345"/>
            <a:ext cx="334645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1628775"/>
            <a:ext cx="112871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33525"/>
            <a:ext cx="114871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85640" y="1353185"/>
            <a:ext cx="296799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4480" y="3366770"/>
            <a:ext cx="260921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105" y="4359275"/>
            <a:ext cx="260921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20495"/>
            <a:ext cx="116586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8345" y="1237470"/>
            <a:ext cx="235394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2225" y="4281025"/>
            <a:ext cx="296799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" y="1410970"/>
            <a:ext cx="1155573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24125"/>
            <a:ext cx="11715750" cy="1809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305935" y="2354580"/>
            <a:ext cx="26289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43050"/>
            <a:ext cx="1158240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2138045"/>
            <a:ext cx="85534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16380"/>
            <a:ext cx="117919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98520" y="2430780"/>
            <a:ext cx="16643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070" y="4368165"/>
            <a:ext cx="10972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1105" y="5376545"/>
            <a:ext cx="327088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066800"/>
            <a:ext cx="117348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5570" y="1920240"/>
            <a:ext cx="173037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4845" y="2911475"/>
            <a:ext cx="211836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5945" y="4877435"/>
            <a:ext cx="211836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0" y="1454150"/>
            <a:ext cx="117443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5985" y="1306195"/>
            <a:ext cx="140906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0320" y="3300730"/>
            <a:ext cx="16637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62100"/>
            <a:ext cx="116776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1610" y="344170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" y="2023745"/>
            <a:ext cx="117062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8215" y="2940685"/>
            <a:ext cx="283591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35" y="2061845"/>
            <a:ext cx="1173480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55" y="1354455"/>
            <a:ext cx="95345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905" y="2985770"/>
            <a:ext cx="1154430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16775" y="5001260"/>
            <a:ext cx="17113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557020"/>
            <a:ext cx="115919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3330" y="1557020"/>
            <a:ext cx="2174240" cy="617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5295" y="3569970"/>
            <a:ext cx="2372360" cy="617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600200"/>
            <a:ext cx="11649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2990" y="2596860"/>
            <a:ext cx="157861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9600" y="3579840"/>
            <a:ext cx="157861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910" y="4566920"/>
            <a:ext cx="157861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549400"/>
            <a:ext cx="116681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62220" y="136271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6980" y="2374265"/>
            <a:ext cx="167386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4225" y="4387215"/>
            <a:ext cx="167386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7020"/>
            <a:ext cx="11449050" cy="3743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80405" y="1557020"/>
            <a:ext cx="1711325" cy="627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6950" y="3522980"/>
            <a:ext cx="1711325" cy="627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590675"/>
            <a:ext cx="115728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33645" y="1590675"/>
            <a:ext cx="196723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2520" y="3584575"/>
            <a:ext cx="196723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